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佔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/>
          </a:p>
        </p:txBody>
      </p:sp>
      <p:sp>
        <p:nvSpPr>
          <p:cNvPr id="3" name="日期佔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zh-TW" smtClean="0"/>
              <a:t>10/30/2013</a:t>
            </a:fld>
            <a:endParaRPr lang="zh-TW"/>
          </a:p>
        </p:txBody>
      </p:sp>
      <p:sp>
        <p:nvSpPr>
          <p:cNvPr id="4" name="幻燈片圖像佔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註 佔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smtClean="0"/>
              <a:t>單擊以編輯主文本樣式</a:t>
            </a:r>
          </a:p>
          <a:p>
            <a:pPr lvl="1"/>
            <a:r>
              <a:rPr lang="zh-TW" smtClean="0"/>
              <a:t>第二級</a:t>
            </a:r>
          </a:p>
          <a:p>
            <a:pPr lvl="2"/>
            <a:r>
              <a:rPr lang="zh-TW" smtClean="0"/>
              <a:t>三級</a:t>
            </a:r>
          </a:p>
          <a:p>
            <a:pPr lvl="3"/>
            <a:r>
              <a:rPr lang="zh-TW" smtClean="0"/>
              <a:t>第四級</a:t>
            </a:r>
          </a:p>
          <a:p>
            <a:pPr lvl="4"/>
            <a:r>
              <a:rPr lang="zh-TW" smtClean="0"/>
              <a:t>第五級</a:t>
            </a:r>
            <a:endParaRPr lang="zh-TW"/>
          </a:p>
        </p:txBody>
      </p:sp>
      <p:sp>
        <p:nvSpPr>
          <p:cNvPr id="6" name="頁腳佔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/>
          </a:p>
        </p:txBody>
      </p:sp>
      <p:sp>
        <p:nvSpPr>
          <p:cNvPr id="7" name="幻燈片編號佔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圖像佔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註 佔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幻燈片編號佔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zh-TW" smtClean="0"/>
              <a:t>1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smtClean="0"/>
              <a:t>按一下以編輯母片副標題樣式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圖片版面配置區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smtClean="0"/>
              <a:t>點擊圖標添加圖片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smtClean="0"/>
              <a:t>按一下以編輯母片文字樣式</a:t>
            </a:r>
          </a:p>
          <a:p>
            <a:pPr lvl="1"/>
            <a:r>
              <a:rPr lang="zh-TW" smtClean="0"/>
              <a:t>第二層</a:t>
            </a:r>
          </a:p>
          <a:p>
            <a:pPr lvl="2"/>
            <a:r>
              <a:rPr lang="zh-TW" smtClean="0"/>
              <a:t>第三層</a:t>
            </a:r>
          </a:p>
          <a:p>
            <a:pPr lvl="3"/>
            <a:r>
              <a:rPr lang="zh-TW" smtClean="0"/>
              <a:t>第四層</a:t>
            </a:r>
          </a:p>
          <a:p>
            <a:pPr lvl="4"/>
            <a:r>
              <a:rPr lang="zh-TW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zh-TW" smtClean="0"/>
              <a:t>30.10.2013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zh-TW" smtClean="0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