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2018-09-13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84422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2018-09-13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23719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2018-09-13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1644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2018-09-13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22720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2018-09-13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86728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2018-09-13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92360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2018-09-13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77650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2018-09-13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56609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2018-09-13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11076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2018-09-13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48965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2018-09-13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71453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60A13A-DB3F-4AD5-B6AF-BDA0278A0A39}" type="datetimeFigureOut">
              <a:rPr lang="sv-SE" smtClean="0"/>
              <a:t>2018-09-13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07285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943776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ew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1</Words>
  <PresentationFormat>Widescreen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Arial</vt:lpstr>
      <vt:lpstr>Office Theme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5</cp:revision>
</cp:coreProperties>
</file>