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 slaj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r-Latn-RS"/>
              <a:t>Kliknite i uredite naslov mastera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r-Latn-RS"/>
              <a:t>Kliknite i uredite stil podnaslova mastera</a:t>
            </a:r>
          </a:p>
        </p:txBody>
      </p:sp>
      <p:sp>
        <p:nvSpPr>
          <p:cNvPr id="4" name="Čuvar mesta za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r-Latn-RS" smtClean="0"/>
              <a:t>2018-09-13</a:t>
            </a:fld>
            <a:endParaRPr lang="sr-Latn-RS"/>
          </a:p>
        </p:txBody>
      </p:sp>
      <p:sp>
        <p:nvSpPr>
          <p:cNvPr id="5" name="Čuvar mesta za podnožj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Čuvar mesta za broj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784422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vertikalni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r-Latn-RS"/>
              <a:t>Kliknite i uredite tekst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4" name="Čuvar mesta za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r-Latn-RS" smtClean="0"/>
              <a:t>2018-09-13</a:t>
            </a:fld>
            <a:endParaRPr lang="sr-Latn-RS"/>
          </a:p>
        </p:txBody>
      </p:sp>
      <p:sp>
        <p:nvSpPr>
          <p:cNvPr id="5" name="Čuvar mesta za podnožj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Čuvar mesta za broj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62371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vertikalni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r-Latn-RS"/>
              <a:t>Kliknite i uredite tekst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4" name="Čuvar mesta za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r-Latn-RS" smtClean="0"/>
              <a:t>2018-09-13</a:t>
            </a:fld>
            <a:endParaRPr lang="sr-Latn-RS"/>
          </a:p>
        </p:txBody>
      </p:sp>
      <p:sp>
        <p:nvSpPr>
          <p:cNvPr id="5" name="Čuvar mesta za podnožj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Čuvar mesta za broj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71644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r-Latn-RS"/>
              <a:t>Kliknite i uredite tekst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4" name="Čuvar mesta za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r-Latn-RS" smtClean="0"/>
              <a:t>2018-09-13</a:t>
            </a:fld>
            <a:endParaRPr lang="sr-Latn-RS"/>
          </a:p>
        </p:txBody>
      </p:sp>
      <p:sp>
        <p:nvSpPr>
          <p:cNvPr id="5" name="Čuvar mesta za podnožj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Čuvar mesta za broj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22720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RS"/>
              <a:t>Kliknite i uredite tekst</a:t>
            </a:r>
          </a:p>
        </p:txBody>
      </p:sp>
      <p:sp>
        <p:nvSpPr>
          <p:cNvPr id="4" name="Čuvar mesta za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r-Latn-RS" smtClean="0"/>
              <a:t>2018-09-13</a:t>
            </a:fld>
            <a:endParaRPr lang="sr-Latn-RS"/>
          </a:p>
        </p:txBody>
      </p:sp>
      <p:sp>
        <p:nvSpPr>
          <p:cNvPr id="5" name="Čuvar mesta za podnožj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Čuvar mesta za broj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186728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sadržaj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r-Latn-RS"/>
              <a:t>Kliknite i uredite tekst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4" name="Čuvar mesta za sadržaj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r-Latn-RS"/>
              <a:t>Kliknite i uredite tekst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5" name="Čuvar mesta za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r-Latn-RS" smtClean="0"/>
              <a:t>2018-09-13</a:t>
            </a:fld>
            <a:endParaRPr lang="sr-Latn-RS"/>
          </a:p>
        </p:txBody>
      </p:sp>
      <p:sp>
        <p:nvSpPr>
          <p:cNvPr id="6" name="Čuvar mesta za podnožj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Čuvar mesta za broj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592360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eđe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RS"/>
              <a:t>Kliknite i uredite tekst</a:t>
            </a:r>
          </a:p>
        </p:txBody>
      </p:sp>
      <p:sp>
        <p:nvSpPr>
          <p:cNvPr id="4" name="Čuvar mesta za sadržaj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r-Latn-RS"/>
              <a:t>Kliknite i uredite tekst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5" name="Čuvar mesta za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RS"/>
              <a:t>Kliknite i uredite tekst</a:t>
            </a:r>
          </a:p>
        </p:txBody>
      </p:sp>
      <p:sp>
        <p:nvSpPr>
          <p:cNvPr id="6" name="Čuvar mesta za sadržaj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r-Latn-RS"/>
              <a:t>Kliknite i uredite tekst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7" name="Čuvar mesta za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r-Latn-RS" smtClean="0"/>
              <a:t>2018-09-13</a:t>
            </a:fld>
            <a:endParaRPr lang="sr-Latn-RS"/>
          </a:p>
        </p:txBody>
      </p:sp>
      <p:sp>
        <p:nvSpPr>
          <p:cNvPr id="8" name="Čuvar mesta za podnožj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Čuvar mesta za broj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277650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r-Latn-RS" smtClean="0"/>
              <a:t>2018-09-13</a:t>
            </a:fld>
            <a:endParaRPr lang="sr-Latn-RS"/>
          </a:p>
        </p:txBody>
      </p:sp>
      <p:sp>
        <p:nvSpPr>
          <p:cNvPr id="4" name="Čuvar mesta za podnožj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Čuvar mesta za broj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256609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esta za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r-Latn-RS" smtClean="0"/>
              <a:t>2018-09-13</a:t>
            </a:fld>
            <a:endParaRPr lang="sr-Latn-RS"/>
          </a:p>
        </p:txBody>
      </p:sp>
      <p:sp>
        <p:nvSpPr>
          <p:cNvPr id="3" name="Čuvar mesta za podnožj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Čuvar mesta za broj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311076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r-Latn-RS"/>
              <a:t>Kliknite i uredite tekst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4" name="Čuvar mesta za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r-Latn-RS"/>
              <a:t>Kliknite i uredite tekst</a:t>
            </a:r>
          </a:p>
        </p:txBody>
      </p:sp>
      <p:sp>
        <p:nvSpPr>
          <p:cNvPr id="5" name="Čuvar mesta za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r-Latn-RS" smtClean="0"/>
              <a:t>2018-09-13</a:t>
            </a:fld>
            <a:endParaRPr lang="sr-Latn-RS"/>
          </a:p>
        </p:txBody>
      </p:sp>
      <p:sp>
        <p:nvSpPr>
          <p:cNvPr id="6" name="Čuvar mesta za podnožj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Čuvar mesta za broj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548965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slik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Čuvar mesta za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r-Latn-RS"/>
              <a:t>Kliknite i uredite tekst</a:t>
            </a:r>
          </a:p>
        </p:txBody>
      </p:sp>
      <p:sp>
        <p:nvSpPr>
          <p:cNvPr id="5" name="Čuvar mesta za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r-Latn-RS" smtClean="0"/>
              <a:t>2018-09-13</a:t>
            </a:fld>
            <a:endParaRPr lang="sr-Latn-RS"/>
          </a:p>
        </p:txBody>
      </p:sp>
      <p:sp>
        <p:nvSpPr>
          <p:cNvPr id="6" name="Čuvar mesta za podnožj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Čuvar mesta za broj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171453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esta za 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r-Latn-RS"/>
              <a:t>Kliknite i uredite naslov mastera</a:t>
            </a:r>
          </a:p>
        </p:txBody>
      </p:sp>
      <p:sp>
        <p:nvSpPr>
          <p:cNvPr id="3" name="Čuvar mesta za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r-Latn-RS"/>
              <a:t>Kliknite i uredite tekst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</a:p>
        </p:txBody>
      </p:sp>
      <p:sp>
        <p:nvSpPr>
          <p:cNvPr id="4" name="Čuvar mesta za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0A13A-DB3F-4AD5-B6AF-BDA0278A0A39}" type="datetimeFigureOut">
              <a:rPr lang="sr-Latn-RS" smtClean="0"/>
              <a:t>2018-09-13</a:t>
            </a:fld>
            <a:endParaRPr lang="sr-Latn-RS"/>
          </a:p>
        </p:txBody>
      </p:sp>
      <p:sp>
        <p:nvSpPr>
          <p:cNvPr id="5" name="Čuvar mesta za podnožj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Čuvar mesta za broj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2F05B-BAF9-488D-83DE-20A7CCFAC190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707285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194377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</cp:coreProperties>
</file>