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sk-SK" smtClean="0"/>
              <a:t>10/30/2013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20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02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898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50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970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661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072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65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297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876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317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524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