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si-L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89273" autoAdjust="0"/>
  </p:normalViewPr>
  <p:slideViewPr>
    <p:cSldViewPr snapToGrid="0">
      <p:cViewPr varScale="1">
        <p:scale>
          <a:sx n="100" d="100"/>
          <a:sy n="100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ශීර්ෂ තැන් දරන්නා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i-LK"/>
          </a:p>
        </p:txBody>
      </p:sp>
      <p:sp>
        <p:nvSpPr>
          <p:cNvPr id="3" name="දින ස්ථාන දරන්නා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32E96E-41F7-40C5-8419-297958CC00FA}" type="datetimeFigureOut">
              <a:rPr lang="si-LK" smtClean="0"/>
              <a:t>10/30/2013</a:t>
            </a:fld>
            <a:endParaRPr lang="si-LK"/>
          </a:p>
        </p:txBody>
      </p:sp>
      <p:sp>
        <p:nvSpPr>
          <p:cNvPr id="4" name="ස්ලයිඩ අංක තැන් දරන්න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i-LK"/>
          </a:p>
        </p:txBody>
      </p:sp>
      <p:sp>
        <p:nvSpPr>
          <p:cNvPr id="5" name="සටහන් ස්ථාන දරන්නා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/>
          </a:p>
        </p:txBody>
      </p:sp>
      <p:sp>
        <p:nvSpPr>
          <p:cNvPr id="6" name="පාදක තැන් දරන්නා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i-LK"/>
          </a:p>
        </p:txBody>
      </p:sp>
      <p:sp>
        <p:nvSpPr>
          <p:cNvPr id="7" name="ස්ලයිඩ අංක තැන් දරන්නා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6999B8-B6B4-4561-A3CD-BBCDAB9FC9D9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274328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විනිවිදක රූපය ස්ථාන දරන්නා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සටහන් ස්ථාන දරන්නා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i-L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ස්ලයිඩ අංක තැන් දරන්නා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6999B8-B6B4-4561-A3CD-BBCDAB9FC9D9}" type="slidenum">
              <a:rPr lang="si-LK" smtClean="0"/>
              <a:t>1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86764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මාතෘකා ස්ලයිඩ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i-LK" smtClean="0"/>
              <a:t>ප්‍රධාන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උපසිරැසි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i-LK" smtClean="0"/>
              <a:t>ප්‍රධාන උපසිරැසි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4" name="දින ස්ථාන දරන්නා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5" name="පාදක තැන් දරන්නා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6" name="ස්ලයිඩ අංක තැන් දරන්නා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25205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මාතෘකාව සහ පෙළ සිරස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smtClean="0"/>
              <a:t>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සිරස් පෙළ ස්ථාන රඳවනය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4" name="දින ස්ථාන දරන්නා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5" name="පාදක තැන් දරන්නා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6" name="ස්ලයිඩ අංක තැන් දරන්නා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23773046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සිරස් මාතෘකාව සහ පෙ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සිරස් මාතෘකාව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i-LK" smtClean="0"/>
              <a:t>ප්‍රධාන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සිරස් පෙළ ස්ථාන රඳවනය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4" name="දින ස්ථාන දරන්නා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5" name="පාදක තැන් දරන්නා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6" name="ස්ලයිඩ අංක තැන් දරන්නා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4161801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මාතෘකා ස්ලයිඩ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smtClean="0"/>
              <a:t>ප්‍රධාන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අන්තර්ගත ස්ථාන දරන්නා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4" name="දින ස්ථාන දරන්නා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5" name="පාදක තැන් දරන්නා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6" name="ස්ලයිඩ අංක තැන් දරන්නා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296061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අංශ ශීර්ෂක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i-LK" smtClean="0"/>
              <a:t>ප්‍රධාන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පෙළ තැන් දරන්නා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</p:txBody>
      </p:sp>
      <p:sp>
        <p:nvSpPr>
          <p:cNvPr id="4" name="දින ස්ථාන දරන්නා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5" name="පාදක තැන් දරන්නා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6" name="ස්ලයිඩ අංක තැන් දරන්නා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2072125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අන්තර්ගතය දෙකක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smtClean="0"/>
              <a:t>ප්‍රධාන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අන්තර්ගත ස්ථාන දරන්නා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4" name="අන්තර්ගත ස්ථාන දරන්නා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i-LK" smtClean="0"/>
              <a:t>අන්තර්ගත ස්ථාන දරන්නා 2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5" name="දින ස්ථාන දරන්නා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6" name="පාදක තැන් දරන්නා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7" name="ස්ලයිඩ අංක තැන් දරන්නා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424340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සංසන්දන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i-LK" smtClean="0"/>
              <a:t>ප්‍රධාන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පෙළ තැන් දරන්නා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</p:txBody>
      </p:sp>
      <p:sp>
        <p:nvSpPr>
          <p:cNvPr id="4" name="අන්තර්ගත ස්ථාන දරන්නා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5" name="පෙළ තැන් දරන්නා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</p:txBody>
      </p:sp>
      <p:sp>
        <p:nvSpPr>
          <p:cNvPr id="6" name="අන්තර්ගත ස්ථාන දරන්නා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7" name="දින ස්ථාන දරන්නා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8" name="පාදක තැන් දරන්නා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9" name="ස්ලයිඩ අංක තැන් දරන්නා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3953759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මාතෘකාව පමණ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smtClean="0"/>
              <a:t>ප්‍රධාන පෙළ මෝස්තර සංස්කරණය කිරීමට ක්ලික් කරන්න</a:t>
            </a:r>
            <a:endParaRPr lang="si-LK" dirty="0"/>
          </a:p>
        </p:txBody>
      </p:sp>
      <p:sp>
        <p:nvSpPr>
          <p:cNvPr id="3" name="දින ස්ථාන දරන්නා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4" name="පාදක තැන් දරන්නා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381528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හිස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දින ස්ථාන දරන්නා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3" name="පාදක තැන් දරන්නා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4" name="ස්ලයිඩ අංක තැන් දරන්නා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3035599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ශීර්ෂ පාඨය සහිත අන්තර්ගත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i-LK" smtClean="0"/>
              <a:t>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අන්තර්ගත ස්ථාන දරන්නා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4" name="පෙළ තැන් දරන්නා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</p:txBody>
      </p:sp>
      <p:sp>
        <p:nvSpPr>
          <p:cNvPr id="5" name="දින ස්ථාන දරන්නා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6" name="පාදක තැන් දරන්නා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7" name="ස්ලයිඩ අංක තැන් දරන්නා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17149607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ශීර්ෂ පාඨය සහිත පින්තූර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i-LK" smtClean="0"/>
              <a:t>ප්‍රධාන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පින්තූර ස්ථාන දරන්නා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i-LK" smtClean="0"/>
              <a:t>පින්තූරය එක් කිරීමට අයිකනය ක්ලික් කරන්න</a:t>
            </a:r>
            <a:endParaRPr lang="si-LK" dirty="0"/>
          </a:p>
        </p:txBody>
      </p:sp>
      <p:sp>
        <p:nvSpPr>
          <p:cNvPr id="4" name="පෙළ තැන් දරන්නා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</p:txBody>
      </p:sp>
      <p:sp>
        <p:nvSpPr>
          <p:cNvPr id="5" name="දින ස්ථාන දරන්නා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6" name="පාදක තැන් දරන්නා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i-LK"/>
          </a:p>
        </p:txBody>
      </p:sp>
      <p:sp>
        <p:nvSpPr>
          <p:cNvPr id="7" name="ස්ලයිඩ අංක තැන් දරන්නා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3255540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 තැන් දරන්නා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i-LK" smtClean="0"/>
              <a:t>ප්‍රධාන මාතෘකා විලාසය සංස්කරණය කිරීමට ක්ලික් කරන්න</a:t>
            </a:r>
            <a:endParaRPr lang="si-LK" dirty="0"/>
          </a:p>
        </p:txBody>
      </p:sp>
      <p:sp>
        <p:nvSpPr>
          <p:cNvPr id="3" name="පෙළ තැන් දරන්නා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i-LK" smtClean="0"/>
              <a:t>ප්‍රධාන පෙළ මෝස්තර සංස්කරණය කිරීමට ක්ලික් කරන්න</a:t>
            </a:r>
          </a:p>
          <a:p>
            <a:pPr lvl="1"/>
            <a:r>
              <a:rPr lang="si-LK" smtClean="0"/>
              <a:t>දෙවන මට්ටම</a:t>
            </a:r>
          </a:p>
          <a:p>
            <a:pPr lvl="2"/>
            <a:r>
              <a:rPr lang="si-LK" smtClean="0"/>
              <a:t>තුන්වන මට්ටම</a:t>
            </a:r>
          </a:p>
          <a:p>
            <a:pPr lvl="3"/>
            <a:r>
              <a:rPr lang="si-LK" smtClean="0"/>
              <a:t>හතරවන මට්ටම</a:t>
            </a:r>
          </a:p>
          <a:p>
            <a:pPr lvl="4"/>
            <a:r>
              <a:rPr lang="si-LK" smtClean="0"/>
              <a:t>පස්වන මට්ටම</a:t>
            </a:r>
            <a:endParaRPr lang="si-LK" dirty="0"/>
          </a:p>
        </p:txBody>
      </p:sp>
      <p:sp>
        <p:nvSpPr>
          <p:cNvPr id="4" name="දින ස්ථාන දරන්නා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18F51-09EC-435C-A3BA-64A766E099C0}" type="datetimeFigureOut">
              <a:rPr lang="si-LK" smtClean="0"/>
              <a:t>30.10.2013</a:t>
            </a:fld>
            <a:endParaRPr lang="si-LK"/>
          </a:p>
        </p:txBody>
      </p:sp>
      <p:sp>
        <p:nvSpPr>
          <p:cNvPr id="5" name="පාදක තැන් දරන්නා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i-LK"/>
          </a:p>
        </p:txBody>
      </p:sp>
      <p:sp>
        <p:nvSpPr>
          <p:cNvPr id="6" name="ස්ලයිඩ අංක තැන් දරන්නා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395586-F03A-48D1-94DF-16B239DF4FB5}" type="slidenum">
              <a:rPr lang="si-LK" smtClean="0"/>
              <a:t>‹#›</a:t>
            </a:fld>
            <a:endParaRPr lang="si-LK"/>
          </a:p>
        </p:txBody>
      </p:sp>
    </p:spTree>
    <p:extLst>
      <p:ext uri="{BB962C8B-B14F-4D97-AF65-F5344CB8AC3E}">
        <p14:creationId xmlns:p14="http://schemas.microsoft.com/office/powerpoint/2010/main" val="412413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i-L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මාතෘකාව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si-LK" dirty="0"/>
          </a:p>
        </p:txBody>
      </p:sp>
      <p:sp>
        <p:nvSpPr>
          <p:cNvPr id="3" name="උපසිරැසි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i-LK" dirty="0"/>
          </a:p>
        </p:txBody>
      </p:sp>
    </p:spTree>
    <p:extLst>
      <p:ext uri="{BB962C8B-B14F-4D97-AF65-F5344CB8AC3E}">
        <p14:creationId xmlns:p14="http://schemas.microsoft.com/office/powerpoint/2010/main" val="24260119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New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Arial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1</Words>
  <PresentationFormat>Widescreen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Arial</vt:lpstr>
      <vt:lpstr>Office Theme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</cp:revision>
</cp:coreProperties>
</file>