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lv-LV" smtClean="0"/>
              <a:t>10/30/2013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es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iezīmes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 smtClean="0"/>
              <a:t>Rediģēt šablona virsraksta stilu</a:t>
            </a:r>
            <a:endParaRPr lang="lv-LV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smtClean="0"/>
              <a:t>Rediģēt šablona apakšvirsraksta stilu</a:t>
            </a:r>
            <a:endParaRPr lang="lv-LV" dirty="0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 dirty="0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 dirty="0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 dirty="0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 dirty="0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 dirty="0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 smtClean="0"/>
              <a:t>Rediģēt šablona virsraksta stilu</a:t>
            </a:r>
            <a:endParaRPr lang="lv-LV" dirty="0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 dirty="0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 dirty="0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 dirty="0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 dirty="0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 dirty="0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 dirty="0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 smtClean="0"/>
              <a:t>Rediģēt šablona virsraksta stilu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 dirty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 smtClean="0"/>
              <a:t>Rediģēt šablona virsraksta stilu</a:t>
            </a:r>
            <a:endParaRPr lang="lv-LV" dirty="0"/>
          </a:p>
        </p:txBody>
      </p:sp>
      <p:sp>
        <p:nvSpPr>
          <p:cNvPr id="3" name="Attēla vietturis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 smtClean="0"/>
              <a:t>Noklikšķiniet uz ikonas, lai pievienotu attēlu</a:t>
            </a:r>
            <a:endParaRPr lang="lv-LV" dirty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Rediģēt šablona virsraksta stilu</a:t>
            </a:r>
            <a:endParaRPr lang="lv-LV" dirty="0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 dirty="0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