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ko-K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14" autoAdjust="0"/>
    <p:restoredTop sz="89273" autoAdjust="0"/>
  </p:normalViewPr>
  <p:slideViewPr>
    <p:cSldViewPr snapToGrid="0">
      <p:cViewPr varScale="1">
        <p:scale>
          <a:sx n="100" d="100"/>
          <a:sy n="100" d="100"/>
        </p:scale>
        <p:origin x="37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5" d="100"/>
          <a:sy n="85" d="100"/>
        </p:scale>
        <p:origin x="3168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헤더 자리 표시자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32E96E-41F7-40C5-8419-297958CC00FA}" type="datetimeFigureOut">
              <a:rPr lang="ko-KR" smtClean="0"/>
              <a:t>10/30/2013</a:t>
            </a:fld>
            <a:endParaRPr lang="ko-KR"/>
          </a:p>
        </p:txBody>
      </p:sp>
      <p:sp>
        <p:nvSpPr>
          <p:cNvPr id="4" name="슬라이드 이미지 자리 표시자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/>
          </a:p>
        </p:txBody>
      </p:sp>
      <p:sp>
        <p:nvSpPr>
          <p:cNvPr id="5" name="노트 자리 표시자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smtClean="0"/>
              <a:t>마스터 텍스트 스타일을 편집합니다</a:t>
            </a:r>
          </a:p>
          <a:p>
            <a:pPr lvl="1"/>
            <a:r>
              <a:rPr lang="ko-KR" smtClean="0"/>
              <a:t>둘째 수준</a:t>
            </a:r>
          </a:p>
          <a:p>
            <a:pPr lvl="2"/>
            <a:r>
              <a:rPr lang="ko-KR" smtClean="0"/>
              <a:t>셋째 수준</a:t>
            </a:r>
          </a:p>
          <a:p>
            <a:pPr lvl="3"/>
            <a:r>
              <a:rPr lang="ko-KR" smtClean="0"/>
              <a:t>넷째 수준</a:t>
            </a:r>
          </a:p>
          <a:p>
            <a:pPr lvl="4"/>
            <a:r>
              <a:rPr lang="ko-KR" smtClean="0"/>
              <a:t>다섯째 수준</a:t>
            </a:r>
            <a:endParaRPr lang="ko-KR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6999B8-B6B4-4561-A3CD-BBCDAB9FC9D9}" type="slidenum">
              <a:rPr lang="ko-KR" smtClean="0"/>
              <a:t>‹#›</a:t>
            </a:fld>
            <a:endParaRPr lang="ko-KR"/>
          </a:p>
        </p:txBody>
      </p:sp>
    </p:spTree>
    <p:extLst>
      <p:ext uri="{BB962C8B-B14F-4D97-AF65-F5344CB8AC3E}">
        <p14:creationId xmlns:p14="http://schemas.microsoft.com/office/powerpoint/2010/main" val="27432865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자리 표시자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노트 자리 표시자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6999B8-B6B4-4561-A3CD-BBCDAB9FC9D9}" type="slidenum">
              <a:rPr lang="ko-KR" smtClean="0"/>
              <a:t>1</a:t>
            </a:fld>
            <a:endParaRPr lang="ko-KR"/>
          </a:p>
        </p:txBody>
      </p:sp>
    </p:spTree>
    <p:extLst>
      <p:ext uri="{BB962C8B-B14F-4D97-AF65-F5344CB8AC3E}">
        <p14:creationId xmlns:p14="http://schemas.microsoft.com/office/powerpoint/2010/main" val="8676442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smtClean="0"/>
              <a:t>마스터 제목 스타일 편집</a:t>
            </a:r>
            <a:endParaRPr lang="ko-KR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smtClean="0"/>
              <a:t>마스터 부제목 스타일 편집</a:t>
            </a:r>
            <a:endParaRPr lang="ko-KR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ko-KR" smtClean="0"/>
              <a:t>30.10.2013</a:t>
            </a:fld>
            <a:endParaRPr 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ko-KR" smtClean="0"/>
              <a:t>‹#›</a:t>
            </a:fld>
            <a:endParaRPr lang="ko-KR"/>
          </a:p>
        </p:txBody>
      </p:sp>
    </p:spTree>
    <p:extLst>
      <p:ext uri="{BB962C8B-B14F-4D97-AF65-F5344CB8AC3E}">
        <p14:creationId xmlns:p14="http://schemas.microsoft.com/office/powerpoint/2010/main" val="25205185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smtClean="0"/>
              <a:t>마스터 제목 스타일 편집</a:t>
            </a:r>
            <a:endParaRPr lang="ko-KR" dirty="0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smtClean="0"/>
              <a:t>마스터 텍스트 스타일을 편집합니다</a:t>
            </a:r>
          </a:p>
          <a:p>
            <a:pPr lvl="1"/>
            <a:r>
              <a:rPr lang="ko-KR" smtClean="0"/>
              <a:t>둘째 수준</a:t>
            </a:r>
          </a:p>
          <a:p>
            <a:pPr lvl="2"/>
            <a:r>
              <a:rPr lang="ko-KR" smtClean="0"/>
              <a:t>셋째 수준</a:t>
            </a:r>
          </a:p>
          <a:p>
            <a:pPr lvl="3"/>
            <a:r>
              <a:rPr lang="ko-KR" smtClean="0"/>
              <a:t>넷째 수준</a:t>
            </a:r>
          </a:p>
          <a:p>
            <a:pPr lvl="4"/>
            <a:r>
              <a:rPr lang="ko-KR" smtClean="0"/>
              <a:t>다섯째 수준</a:t>
            </a:r>
            <a:endParaRPr lang="ko-KR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ko-KR" smtClean="0"/>
              <a:t>30.10.2013</a:t>
            </a:fld>
            <a:endParaRPr 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ko-KR" smtClean="0"/>
              <a:t>‹#›</a:t>
            </a:fld>
            <a:endParaRPr lang="ko-KR"/>
          </a:p>
        </p:txBody>
      </p:sp>
    </p:spTree>
    <p:extLst>
      <p:ext uri="{BB962C8B-B14F-4D97-AF65-F5344CB8AC3E}">
        <p14:creationId xmlns:p14="http://schemas.microsoft.com/office/powerpoint/2010/main" val="23773046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smtClean="0"/>
              <a:t>마스터 제목 스타일 편집</a:t>
            </a:r>
            <a:endParaRPr lang="ko-KR" dirty="0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smtClean="0"/>
              <a:t>마스터 텍스트 스타일을 편집합니다</a:t>
            </a:r>
          </a:p>
          <a:p>
            <a:pPr lvl="1"/>
            <a:r>
              <a:rPr lang="ko-KR" smtClean="0"/>
              <a:t>둘째 수준</a:t>
            </a:r>
          </a:p>
          <a:p>
            <a:pPr lvl="2"/>
            <a:r>
              <a:rPr lang="ko-KR" smtClean="0"/>
              <a:t>셋째 수준</a:t>
            </a:r>
          </a:p>
          <a:p>
            <a:pPr lvl="3"/>
            <a:r>
              <a:rPr lang="ko-KR" smtClean="0"/>
              <a:t>넷째 수준</a:t>
            </a:r>
          </a:p>
          <a:p>
            <a:pPr lvl="4"/>
            <a:r>
              <a:rPr lang="ko-KR" smtClean="0"/>
              <a:t>다섯째 수준</a:t>
            </a:r>
            <a:endParaRPr lang="ko-KR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ko-KR" smtClean="0"/>
              <a:t>30.10.2013</a:t>
            </a:fld>
            <a:endParaRPr 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ko-KR" smtClean="0"/>
              <a:t>‹#›</a:t>
            </a:fld>
            <a:endParaRPr lang="ko-KR"/>
          </a:p>
        </p:txBody>
      </p:sp>
    </p:spTree>
    <p:extLst>
      <p:ext uri="{BB962C8B-B14F-4D97-AF65-F5344CB8AC3E}">
        <p14:creationId xmlns:p14="http://schemas.microsoft.com/office/powerpoint/2010/main" val="41618012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smtClean="0"/>
              <a:t>마스터 제목 스타일 편집</a:t>
            </a:r>
            <a:endParaRPr lang="ko-KR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smtClean="0"/>
              <a:t>마스터 텍스트 스타일을 편집합니다</a:t>
            </a:r>
          </a:p>
          <a:p>
            <a:pPr lvl="1"/>
            <a:r>
              <a:rPr lang="ko-KR" smtClean="0"/>
              <a:t>둘째 수준</a:t>
            </a:r>
          </a:p>
          <a:p>
            <a:pPr lvl="2"/>
            <a:r>
              <a:rPr lang="ko-KR" smtClean="0"/>
              <a:t>셋째 수준</a:t>
            </a:r>
          </a:p>
          <a:p>
            <a:pPr lvl="3"/>
            <a:r>
              <a:rPr lang="ko-KR" smtClean="0"/>
              <a:t>넷째 수준</a:t>
            </a:r>
          </a:p>
          <a:p>
            <a:pPr lvl="4"/>
            <a:r>
              <a:rPr lang="ko-KR" smtClean="0"/>
              <a:t>다섯째 수준</a:t>
            </a:r>
            <a:endParaRPr lang="ko-KR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ko-KR" smtClean="0"/>
              <a:t>30.10.2013</a:t>
            </a:fld>
            <a:endParaRPr 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ko-KR" smtClean="0"/>
              <a:t>‹#›</a:t>
            </a:fld>
            <a:endParaRPr lang="ko-KR"/>
          </a:p>
        </p:txBody>
      </p:sp>
    </p:spTree>
    <p:extLst>
      <p:ext uri="{BB962C8B-B14F-4D97-AF65-F5344CB8AC3E}">
        <p14:creationId xmlns:p14="http://schemas.microsoft.com/office/powerpoint/2010/main" val="29606199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smtClean="0"/>
              <a:t>마스터 제목 스타일 편집</a:t>
            </a:r>
            <a:endParaRPr lang="ko-KR" dirty="0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ko-KR" smtClean="0"/>
              <a:t>30.10.2013</a:t>
            </a:fld>
            <a:endParaRPr 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ko-KR" smtClean="0"/>
              <a:t>‹#›</a:t>
            </a:fld>
            <a:endParaRPr lang="ko-KR"/>
          </a:p>
        </p:txBody>
      </p:sp>
    </p:spTree>
    <p:extLst>
      <p:ext uri="{BB962C8B-B14F-4D97-AF65-F5344CB8AC3E}">
        <p14:creationId xmlns:p14="http://schemas.microsoft.com/office/powerpoint/2010/main" val="20721258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smtClean="0"/>
              <a:t>마스터 제목 스타일 편집</a:t>
            </a:r>
            <a:endParaRPr lang="ko-KR" dirty="0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smtClean="0"/>
              <a:t>마스터 텍스트 스타일을 편집합니다</a:t>
            </a:r>
          </a:p>
          <a:p>
            <a:pPr lvl="1"/>
            <a:r>
              <a:rPr lang="ko-KR" smtClean="0"/>
              <a:t>둘째 수준</a:t>
            </a:r>
          </a:p>
          <a:p>
            <a:pPr lvl="2"/>
            <a:r>
              <a:rPr lang="ko-KR" smtClean="0"/>
              <a:t>셋째 수준</a:t>
            </a:r>
          </a:p>
          <a:p>
            <a:pPr lvl="3"/>
            <a:r>
              <a:rPr lang="ko-KR" smtClean="0"/>
              <a:t>넷째 수준</a:t>
            </a:r>
          </a:p>
          <a:p>
            <a:pPr lvl="4"/>
            <a:r>
              <a:rPr lang="ko-KR" smtClean="0"/>
              <a:t>다섯째 수준</a:t>
            </a:r>
            <a:endParaRPr lang="ko-KR" dirty="0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smtClean="0"/>
              <a:t>마스터 텍스트 스타일을 편집합니다</a:t>
            </a:r>
          </a:p>
          <a:p>
            <a:pPr lvl="1"/>
            <a:r>
              <a:rPr lang="ko-KR" smtClean="0"/>
              <a:t>둘째 수준</a:t>
            </a:r>
          </a:p>
          <a:p>
            <a:pPr lvl="2"/>
            <a:r>
              <a:rPr lang="ko-KR" smtClean="0"/>
              <a:t>셋째 수준</a:t>
            </a:r>
          </a:p>
          <a:p>
            <a:pPr lvl="3"/>
            <a:r>
              <a:rPr lang="ko-KR" smtClean="0"/>
              <a:t>넷째 수준</a:t>
            </a:r>
          </a:p>
          <a:p>
            <a:pPr lvl="4"/>
            <a:r>
              <a:rPr lang="ko-KR" smtClean="0"/>
              <a:t>다섯째 수준</a:t>
            </a:r>
            <a:endParaRPr lang="ko-KR" dirty="0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ko-KR" smtClean="0"/>
              <a:t>30.10.2013</a:t>
            </a:fld>
            <a:endParaRPr lang="ko-KR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ko-KR" smtClean="0"/>
              <a:t>‹#›</a:t>
            </a:fld>
            <a:endParaRPr lang="ko-KR"/>
          </a:p>
        </p:txBody>
      </p:sp>
    </p:spTree>
    <p:extLst>
      <p:ext uri="{BB962C8B-B14F-4D97-AF65-F5344CB8AC3E}">
        <p14:creationId xmlns:p14="http://schemas.microsoft.com/office/powerpoint/2010/main" val="42434033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smtClean="0"/>
              <a:t>마스터 제목 스타일 편집</a:t>
            </a:r>
            <a:endParaRPr lang="ko-KR" dirty="0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smtClean="0"/>
              <a:t>마스터 텍스트 스타일을 편집합니다</a:t>
            </a:r>
          </a:p>
          <a:p>
            <a:pPr lvl="1"/>
            <a:r>
              <a:rPr lang="ko-KR" smtClean="0"/>
              <a:t>둘째 수준</a:t>
            </a:r>
          </a:p>
          <a:p>
            <a:pPr lvl="2"/>
            <a:r>
              <a:rPr lang="ko-KR" smtClean="0"/>
              <a:t>셋째 수준</a:t>
            </a:r>
          </a:p>
          <a:p>
            <a:pPr lvl="3"/>
            <a:r>
              <a:rPr lang="ko-KR" smtClean="0"/>
              <a:t>넷째 수준</a:t>
            </a:r>
          </a:p>
          <a:p>
            <a:pPr lvl="4"/>
            <a:r>
              <a:rPr lang="ko-KR" smtClean="0"/>
              <a:t>다섯째 수준</a:t>
            </a:r>
            <a:endParaRPr lang="ko-KR" dirty="0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smtClean="0"/>
              <a:t>마스터 텍스트 스타일을 편집합니다</a:t>
            </a:r>
          </a:p>
          <a:p>
            <a:pPr lvl="1"/>
            <a:r>
              <a:rPr lang="ko-KR" smtClean="0"/>
              <a:t>둘째 수준</a:t>
            </a:r>
          </a:p>
          <a:p>
            <a:pPr lvl="2"/>
            <a:r>
              <a:rPr lang="ko-KR" smtClean="0"/>
              <a:t>셋째 수준</a:t>
            </a:r>
          </a:p>
          <a:p>
            <a:pPr lvl="3"/>
            <a:r>
              <a:rPr lang="ko-KR" smtClean="0"/>
              <a:t>넷째 수준</a:t>
            </a:r>
          </a:p>
          <a:p>
            <a:pPr lvl="4"/>
            <a:r>
              <a:rPr lang="ko-KR" smtClean="0"/>
              <a:t>다섯째 수준</a:t>
            </a:r>
            <a:endParaRPr lang="ko-KR" dirty="0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ko-KR" smtClean="0"/>
              <a:t>30.10.2013</a:t>
            </a:fld>
            <a:endParaRPr lang="ko-KR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ko-KR" smtClean="0"/>
              <a:t>‹#›</a:t>
            </a:fld>
            <a:endParaRPr lang="ko-KR"/>
          </a:p>
        </p:txBody>
      </p:sp>
    </p:spTree>
    <p:extLst>
      <p:ext uri="{BB962C8B-B14F-4D97-AF65-F5344CB8AC3E}">
        <p14:creationId xmlns:p14="http://schemas.microsoft.com/office/powerpoint/2010/main" val="39537595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smtClean="0"/>
              <a:t>마스터 제목 스타일 편집</a:t>
            </a:r>
            <a:endParaRPr lang="ko-KR" dirty="0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ko-KR" smtClean="0"/>
              <a:t>30.10.2013</a:t>
            </a:fld>
            <a:endParaRPr lang="ko-KR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ko-KR" smtClean="0"/>
              <a:t>‹#›</a:t>
            </a:fld>
            <a:endParaRPr lang="ko-KR"/>
          </a:p>
        </p:txBody>
      </p:sp>
    </p:spTree>
    <p:extLst>
      <p:ext uri="{BB962C8B-B14F-4D97-AF65-F5344CB8AC3E}">
        <p14:creationId xmlns:p14="http://schemas.microsoft.com/office/powerpoint/2010/main" val="38152849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ko-KR" smtClean="0"/>
              <a:t>30.10.2013</a:t>
            </a:fld>
            <a:endParaRPr lang="ko-KR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ko-KR" smtClean="0"/>
              <a:t>‹#›</a:t>
            </a:fld>
            <a:endParaRPr lang="ko-KR"/>
          </a:p>
        </p:txBody>
      </p:sp>
    </p:spTree>
    <p:extLst>
      <p:ext uri="{BB962C8B-B14F-4D97-AF65-F5344CB8AC3E}">
        <p14:creationId xmlns:p14="http://schemas.microsoft.com/office/powerpoint/2010/main" val="30355991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smtClean="0"/>
              <a:t>마스터 제목 스타일 편집</a:t>
            </a:r>
            <a:endParaRPr lang="ko-KR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smtClean="0"/>
              <a:t>마스터 텍스트 스타일을 편집합니다</a:t>
            </a:r>
          </a:p>
          <a:p>
            <a:pPr lvl="1"/>
            <a:r>
              <a:rPr lang="ko-KR" smtClean="0"/>
              <a:t>둘째 수준</a:t>
            </a:r>
          </a:p>
          <a:p>
            <a:pPr lvl="2"/>
            <a:r>
              <a:rPr lang="ko-KR" smtClean="0"/>
              <a:t>셋째 수준</a:t>
            </a:r>
          </a:p>
          <a:p>
            <a:pPr lvl="3"/>
            <a:r>
              <a:rPr lang="ko-KR" smtClean="0"/>
              <a:t>넷째 수준</a:t>
            </a:r>
          </a:p>
          <a:p>
            <a:pPr lvl="4"/>
            <a:r>
              <a:rPr lang="ko-KR" smtClean="0"/>
              <a:t>다섯째 수준</a:t>
            </a:r>
            <a:endParaRPr lang="ko-KR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ko-KR" smtClean="0"/>
              <a:t>30.10.2013</a:t>
            </a:fld>
            <a:endParaRPr lang="ko-KR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ko-KR" smtClean="0"/>
              <a:t>‹#›</a:t>
            </a:fld>
            <a:endParaRPr lang="ko-KR"/>
          </a:p>
        </p:txBody>
      </p:sp>
    </p:spTree>
    <p:extLst>
      <p:ext uri="{BB962C8B-B14F-4D97-AF65-F5344CB8AC3E}">
        <p14:creationId xmlns:p14="http://schemas.microsoft.com/office/powerpoint/2010/main" val="17149607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smtClean="0"/>
              <a:t>마스터 제목 스타일 편집</a:t>
            </a:r>
            <a:endParaRPr lang="ko-KR" dirty="0"/>
          </a:p>
        </p:txBody>
      </p:sp>
      <p:sp>
        <p:nvSpPr>
          <p:cNvPr id="3" name="그림 개체 틀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smtClean="0"/>
              <a:t>아이콘을 클릭하여 사진을 추가하세요</a:t>
            </a:r>
            <a:endParaRPr lang="ko-KR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ko-KR" smtClean="0"/>
              <a:t>30.10.2013</a:t>
            </a:fld>
            <a:endParaRPr lang="ko-KR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ko-KR" smtClean="0"/>
              <a:t>‹#›</a:t>
            </a:fld>
            <a:endParaRPr lang="ko-KR"/>
          </a:p>
        </p:txBody>
      </p:sp>
    </p:spTree>
    <p:extLst>
      <p:ext uri="{BB962C8B-B14F-4D97-AF65-F5344CB8AC3E}">
        <p14:creationId xmlns:p14="http://schemas.microsoft.com/office/powerpoint/2010/main" val="32555407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smtClean="0"/>
              <a:t>마스터 제목 스타일 편집</a:t>
            </a:r>
            <a:endParaRPr lang="ko-KR" dirty="0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smtClean="0"/>
              <a:t>마스터 텍스트 스타일을 편집합니다</a:t>
            </a:r>
          </a:p>
          <a:p>
            <a:pPr lvl="1"/>
            <a:r>
              <a:rPr lang="ko-KR" smtClean="0"/>
              <a:t>둘째 수준</a:t>
            </a:r>
          </a:p>
          <a:p>
            <a:pPr lvl="2"/>
            <a:r>
              <a:rPr lang="ko-KR" smtClean="0"/>
              <a:t>셋째 수준</a:t>
            </a:r>
          </a:p>
          <a:p>
            <a:pPr lvl="3"/>
            <a:r>
              <a:rPr lang="ko-KR" smtClean="0"/>
              <a:t>넷째 수준</a:t>
            </a:r>
          </a:p>
          <a:p>
            <a:pPr lvl="4"/>
            <a:r>
              <a:rPr lang="ko-KR" smtClean="0"/>
              <a:t>다섯째 수준</a:t>
            </a:r>
            <a:endParaRPr lang="ko-KR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C18F51-09EC-435C-A3BA-64A766E099C0}" type="datetimeFigureOut">
              <a:rPr lang="ko-KR" smtClean="0"/>
              <a:t>30.10.2013</a:t>
            </a:fld>
            <a:endParaRPr 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395586-F03A-48D1-94DF-16B239DF4FB5}" type="slidenum">
              <a:rPr lang="ko-KR" smtClean="0"/>
              <a:t>‹#›</a:t>
            </a:fld>
            <a:endParaRPr lang="ko-KR"/>
          </a:p>
        </p:txBody>
      </p:sp>
    </p:spTree>
    <p:extLst>
      <p:ext uri="{BB962C8B-B14F-4D97-AF65-F5344CB8AC3E}">
        <p14:creationId xmlns:p14="http://schemas.microsoft.com/office/powerpoint/2010/main" val="41241365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ko-K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ko-KR" dirty="0"/>
          </a:p>
        </p:txBody>
      </p:sp>
    </p:spTree>
    <p:extLst>
      <p:ext uri="{BB962C8B-B14F-4D97-AF65-F5344CB8AC3E}">
        <p14:creationId xmlns:p14="http://schemas.microsoft.com/office/powerpoint/2010/main" val="24260119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New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Arial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</TotalTime>
  <Words>1</Words>
  <PresentationFormat>Widescreen</PresentationFormat>
  <Paragraphs>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Arial</vt:lpstr>
      <vt:lpstr>Office Theme</vt:lpstr>
    </vt:vector>
  </TitlesOfParts>
  <LinksUpToDate>false</LinksUpToDate>
  <SharedDoc>false</SharedDoc>
  <HyperlinksChanged>false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5</cp:revision>
  <dcterms:created xsi:type="dcterms:W3CDTF">2012-12-03T06:56:55Z</dcterms:created>
  <dcterms:modified xsi:type="dcterms:W3CDTF">2013-10-30T14:12:17Z</dcterms:modified>
</cp:coreProperties>
</file>