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fi-FI" smtClean="0"/>
              <a:t>2018-09-13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fi-FI" smtClean="0"/>
              <a:t>2018-09-13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fi-FI" smtClean="0"/>
              <a:t>2018-09-13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fi-FI" smtClean="0"/>
              <a:t>2018-09-13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fi-FI" smtClean="0"/>
              <a:t>2018-09-13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fi-FI" smtClean="0"/>
              <a:t>2018-09-13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fi-FI" smtClean="0"/>
              <a:t>2018-09-13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fi-FI" smtClean="0"/>
              <a:t>2018-09-13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fi-FI" smtClean="0"/>
              <a:t>2018-09-13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fi-FI" smtClean="0"/>
              <a:t>2018-09-13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fi-FI" smtClean="0"/>
              <a:t>2018-09-13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0A13A-DB3F-4AD5-B6AF-BDA0278A0A39}" type="datetimeFigureOut">
              <a:rPr lang="fi-FI" smtClean="0"/>
              <a:t>2018-09-13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F05B-BAF9-488D-83DE-20A7CCFAC1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