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ko leku-mar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Data leku-mark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u-ES" smtClean="0"/>
              <a:t>10/30/2013</a:t>
            </a:fld>
            <a:endParaRPr lang="eu-ES"/>
          </a:p>
        </p:txBody>
      </p:sp>
      <p:sp>
        <p:nvSpPr>
          <p:cNvPr id="4" name="Diapositiba-irudiaren leku-mark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u-ES"/>
          </a:p>
        </p:txBody>
      </p:sp>
      <p:sp>
        <p:nvSpPr>
          <p:cNvPr id="5" name="Oharrak Leku-mar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u-ES" smtClean="0"/>
              <a:t>Egin klik testu-estilo nagusiak editatzeko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6" name="Oinaren leku-mark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7" name="Diapositiba-zenbakia leku-mark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positiba-irudiaren leku-mark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Oharrak Leku-mar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u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positiba-zenbakia leku-mark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u-ES" smtClean="0"/>
              <a:t>1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ren diapositi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u-ES" smtClean="0"/>
              <a:t>Egin klik maisuaren azpititulu-estiloa editatzeko</a:t>
            </a:r>
            <a:endParaRPr lang="eu-ES" dirty="0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buru bertikala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Irudiaren leku-marka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u-ES" smtClean="0"/>
              <a:t>Egin klik ikonoan argazkia gehitzeko</a:t>
            </a:r>
            <a:endParaRPr lang="eu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u-ES" dirty="0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 dirty="0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u-ES" smtClean="0"/>
              <a:t>30.10.2013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u-ES" smtClean="0"/>
              <a:t>‹#›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