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14" autoAdjust="0"/>
    <p:restoredTop sz="89273" autoAdjust="0"/>
  </p:normalViewPr>
  <p:slideViewPr>
    <p:cSldViewPr snapToGrid="0">
      <p:cViewPr varScale="1">
        <p:scale>
          <a:sx n="100" d="100"/>
          <a:sy n="100" d="100"/>
        </p:scale>
        <p:origin x="37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5" d="100"/>
          <a:sy n="85" d="100"/>
        </p:scale>
        <p:origin x="3168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32E96E-41F7-40C5-8419-297958CC00FA}" type="datetimeFigureOut">
              <a:rPr lang="el-GR" smtClean="0"/>
              <a:t>10/30/2013</a:t>
            </a:fld>
            <a:endParaRPr lang="el-GR"/>
          </a:p>
        </p:txBody>
      </p:sp>
      <p:sp>
        <p:nvSpPr>
          <p:cNvPr id="4" name="Θέση εικόνας διαφανειών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ις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6999B8-B6B4-4561-A3CD-BBCDAB9FC9D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432865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ανειών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Θέση σημειώσει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6999B8-B6B4-4561-A3CD-BBCDAB9FC9D9}" type="slidenum">
              <a:rPr lang="el-GR" smtClean="0"/>
              <a:t>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676442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 smtClean="0"/>
              <a:t>Στυλ κύριου υπότιτλου</a:t>
            </a:r>
            <a:endParaRPr lang="el-GR" dirty="0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el-GR" smtClean="0"/>
              <a:t>30.10.2013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205185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el-GR" smtClean="0"/>
              <a:t>30.10.2013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773046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el-GR" smtClean="0"/>
              <a:t>30.10.2013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618012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el-GR" smtClean="0"/>
              <a:t>30.10.2013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606199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el-GR" smtClean="0"/>
              <a:t>30.10.2013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721258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el-GR" smtClean="0"/>
              <a:t>30.10.2013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434033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el-GR" smtClean="0"/>
              <a:t>30.10.2013</a:t>
            </a:fld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537595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el-GR" smtClean="0"/>
              <a:t>30.10.2013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152849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el-GR" smtClean="0"/>
              <a:t>30.10.2013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355991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el-GR" smtClean="0"/>
              <a:t>30.10.2013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149607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Θέση εικόνας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 smtClean="0"/>
              <a:t>Κάντε κλικ στο εικονίδιο για να προσθέσετε εικόνα</a:t>
            </a:r>
            <a:endParaRPr lang="el-GR" dirty="0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el-GR" smtClean="0"/>
              <a:t>30.10.2013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555407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C18F51-09EC-435C-A3BA-64A766E099C0}" type="datetimeFigureOut">
              <a:rPr lang="el-GR" smtClean="0"/>
              <a:t>30.10.2013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395586-F03A-48D1-94DF-16B239DF4FB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241365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4260119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New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Arial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</TotalTime>
  <Words>1</Words>
  <PresentationFormat>Widescreen</PresentationFormat>
  <Paragraphs>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Arial</vt:lpstr>
      <vt:lpstr>Office Theme</vt:lpstr>
    </vt:vector>
  </TitlesOfParts>
  <LinksUpToDate>false</LinksUpToDate>
  <SharedDoc>false</SharedDoc>
  <HyperlinksChanged>false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5</cp:revision>
  <dcterms:created xsi:type="dcterms:W3CDTF">2012-12-03T06:56:55Z</dcterms:created>
  <dcterms:modified xsi:type="dcterms:W3CDTF">2013-10-30T14:12:17Z</dcterms:modified>
</cp:coreProperties>
</file>