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 за редакция стил подзагл.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6823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1105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8710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675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8347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866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985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0798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304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953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8796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7533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48730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PresentationFormat>Широк екран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/>
  <cp:lastModifiedBy/>
  <cp:revision>2</cp:revision>
</cp:coreProperties>
</file>