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uk-UA" smtClean="0"/>
              <a:t>10/30/2013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Click to edit Master subtitle style</a:t>
            </a:r>
            <a:endParaRPr lang="uk-U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Click icon to add picture</a:t>
            </a:r>
            <a:endParaRPr lang="uk-U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